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1" r:id="rId2"/>
  </p:sldMasterIdLst>
  <p:notesMasterIdLst>
    <p:notesMasterId r:id="rId17"/>
  </p:notesMasterIdLst>
  <p:sldIdLst>
    <p:sldId id="351" r:id="rId3"/>
    <p:sldId id="342" r:id="rId4"/>
    <p:sldId id="296" r:id="rId5"/>
    <p:sldId id="346" r:id="rId6"/>
    <p:sldId id="345" r:id="rId7"/>
    <p:sldId id="359" r:id="rId8"/>
    <p:sldId id="353" r:id="rId9"/>
    <p:sldId id="355" r:id="rId10"/>
    <p:sldId id="360" r:id="rId11"/>
    <p:sldId id="361" r:id="rId12"/>
    <p:sldId id="356" r:id="rId13"/>
    <p:sldId id="357" r:id="rId14"/>
    <p:sldId id="358" r:id="rId15"/>
    <p:sldId id="352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9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52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CBB8B-3DF6-4515-871B-F98102470644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8767F9-061E-4146-BE62-58D81CDB7A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261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052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6476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711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23575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66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7466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198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046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773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9.xml"/><Relationship Id="rId9" Type="http://schemas.openxmlformats.org/officeDocument/2006/relationships/slide" Target="../slides/slide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  <p:sldLayoutId id="2147483700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349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1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You and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(1a-1d)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839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67580"/>
            <a:ext cx="11430000" cy="39531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A.Thank you.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B.What’s your name?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C.How old are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D.Let’s go to the classroom.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E.What about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F.Are you twelve years old,too?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G.Where are you from?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059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09611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四、阅读理解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Hello!I’m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Dora.I’m seven.I have a good friend.His name is Boots.I like him very much.I have a schoolbag.It’s nice.A key, a bottle, a pen and an eraser are in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colour is it?It’s green.I like the colour.My new friends?Yes!I have two new friends. Li Mei from China.She likes yellow and she has a yellow schoolbag.Liu Hao is from China, too.He likes blue and he has a blue jacket.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.Dora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years old.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A.six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B.seven		C.eight 	D.nine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36014" y="4905143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49934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15807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underlined word(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画线的单词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)“it” refers to(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指的是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)“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KYZ05.eps" descr="id:214748689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2092" y="1068293"/>
            <a:ext cx="5641765" cy="381078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4828346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.Where is Boots from?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A.China.	B.The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UK.       C.The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US.	D.We don’t know.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97101" y="4804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3903168" y="49114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42852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77230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colour does Liu Hao like?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A.Yellow.	B.Blue.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C.Green.	D.Red.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.Which of the following is TRUE(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下列哪一项是正确的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A.Dora doesn’t like Boots.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B.Liu Hao has a red jacket.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Li Mei’s schoolbag is yellow.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D.Boots likes blue very much.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72373" y="777230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9071070" y="25407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063279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52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75578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2989333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507883" y="4222885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610916"/>
            <a:ext cx="86628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Brown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分别是哪个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359569"/>
            <a:ext cx="561403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name—Peter;last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name—Brown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09157"/>
            <a:ext cx="2438488" cy="5903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二、补全对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话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KYZ01.eps" descr="id:2147487154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2236" y="1443259"/>
            <a:ext cx="8587528" cy="363436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747471" y="1391889"/>
            <a:ext cx="5394425" cy="12126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Hello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I’m Tom.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What’s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your name/May I have your name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168704" y="2796907"/>
            <a:ext cx="236314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class are </a:t>
            </a:r>
            <a:endParaRPr lang="en-US" altLang="zh-CN" sz="280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7" name="矩形 16"/>
          <p:cNvSpPr>
            <a:spLocks noChangeAspect="1"/>
          </p:cNvSpPr>
          <p:nvPr/>
        </p:nvSpPr>
        <p:spPr>
          <a:xfrm>
            <a:off x="381000" y="910795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你来自哪里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英语中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通常用特殊疑问句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“Where+is/are+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+from?”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来询问某人来自哪里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其答语通常用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+am/is/are+from+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地点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—Where is Sam from?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萨姆来自哪里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—He is from the UK.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他来自英国。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24368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(2)be from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来自哪里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从哪里来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是哪里人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He’s from Beijing.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他来自北京。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他是北京人。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from=come from,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 does he come from?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他来自哪里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894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3" name="组合 2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5" name="平行四边形 4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平行四边形 5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平行四边形 6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平行四边形 7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矩形 3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0" name="图片 9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3" name="矩形 12"/>
          <p:cNvSpPr>
            <a:spLocks noChangeAspect="1"/>
          </p:cNvSpPr>
          <p:nvPr/>
        </p:nvSpPr>
        <p:spPr>
          <a:xfrm>
            <a:off x="381000" y="959490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一、根据句意及首字母提示填空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.—What’s his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—Green.You can call him Mr Green.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.—What’s your new friend’s name?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—Linda.Her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name is Linda White.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.Emily and I are in Class Two,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Seven.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.—Can you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your name, please?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—Yes.C-A-T-H-Y, Cathy.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816062" y="2063301"/>
            <a:ext cx="6815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last</a:t>
            </a:r>
            <a:endParaRPr lang="zh-CN" altLang="en-US" sz="28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641401" y="3761818"/>
            <a:ext cx="6815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full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468467" y="4334411"/>
            <a:ext cx="106150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Grade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551632" y="4793710"/>
            <a:ext cx="86113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spell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26598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790178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二、根据中文意思完成句子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彼得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布朗来自伦敦。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 Brown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London.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梅梅在我的班里。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Meimei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class.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他叫托尼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史密斯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岁了。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Tony Smith.He is 12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024243" y="1896397"/>
            <a:ext cx="303480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is/comes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from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048198" y="3002616"/>
            <a:ext cx="213872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in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78834" y="4108835"/>
            <a:ext cx="235673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His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name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636488" y="4088287"/>
            <a:ext cx="229742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years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old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89402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24676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三、补全对话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有两项多余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Lee:Hi!My name is Lee.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Wang Fang:Hi,Lee.My name is Wang Fang.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Lee:I am from America.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Wang Fang:I am from China.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Lee:I am in Class 3,Grade 7.What class are you in?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Wang Fang:I am in Class 2,Grade 7.Nice to meet you.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Lee:Nice to meet you too.I am twelve years old.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Wang Fang:No,I’m not.I am thirteen.It’s time for class.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Lee:OK.Let’s go!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96328" y="1411930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7088157" y="19351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G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4324408" y="245837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7653235" y="4728959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2800"/>
          </a:p>
        </p:txBody>
      </p:sp>
      <p:sp>
        <p:nvSpPr>
          <p:cNvPr id="7" name="矩形 6"/>
          <p:cNvSpPr/>
          <p:nvPr/>
        </p:nvSpPr>
        <p:spPr>
          <a:xfrm>
            <a:off x="8690925" y="525217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025251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319</TotalTime>
  <Words>505</Words>
  <Application>Microsoft Office PowerPoint</Application>
  <PresentationFormat>宽屏</PresentationFormat>
  <Paragraphs>100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52</cp:revision>
  <dcterms:created xsi:type="dcterms:W3CDTF">2021-07-19T03:09:34Z</dcterms:created>
  <dcterms:modified xsi:type="dcterms:W3CDTF">2025-09-09T03:02:13Z</dcterms:modified>
</cp:coreProperties>
</file>